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7" r:id="rId5"/>
    <p:sldId id="274" r:id="rId6"/>
    <p:sldId id="275" r:id="rId7"/>
    <p:sldId id="261" r:id="rId8"/>
    <p:sldId id="272" r:id="rId9"/>
    <p:sldId id="266" r:id="rId10"/>
    <p:sldId id="276" r:id="rId11"/>
    <p:sldId id="277" r:id="rId12"/>
    <p:sldId id="278" r:id="rId13"/>
    <p:sldId id="279" r:id="rId14"/>
    <p:sldId id="280" r:id="rId15"/>
    <p:sldId id="273" r:id="rId16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8"/>
  </p:normalViewPr>
  <p:slideViewPr>
    <p:cSldViewPr snapToGrid="0" snapToObjects="1">
      <p:cViewPr>
        <p:scale>
          <a:sx n="60" d="100"/>
          <a:sy n="60" d="100"/>
        </p:scale>
        <p:origin x="9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eesh Parise" userId="00192f3091757cbd" providerId="LiveId" clId="{1CC794BF-F048-4836-9C89-C535A1ADF6B2}"/>
    <pc:docChg chg="custSel addSld modSld">
      <pc:chgData name="Niteesh Parise" userId="00192f3091757cbd" providerId="LiveId" clId="{1CC794BF-F048-4836-9C89-C535A1ADF6B2}" dt="2022-02-14T18:28:33.022" v="245" actId="14100"/>
      <pc:docMkLst>
        <pc:docMk/>
      </pc:docMkLst>
      <pc:sldChg chg="modSp mod">
        <pc:chgData name="Niteesh Parise" userId="00192f3091757cbd" providerId="LiveId" clId="{1CC794BF-F048-4836-9C89-C535A1ADF6B2}" dt="2022-02-14T18:26:09.529" v="241" actId="20577"/>
        <pc:sldMkLst>
          <pc:docMk/>
          <pc:sldMk cId="1799120912" sldId="273"/>
        </pc:sldMkLst>
        <pc:spChg chg="mod">
          <ac:chgData name="Niteesh Parise" userId="00192f3091757cbd" providerId="LiveId" clId="{1CC794BF-F048-4836-9C89-C535A1ADF6B2}" dt="2022-02-14T18:26:09.529" v="241" actId="20577"/>
          <ac:spMkLst>
            <pc:docMk/>
            <pc:sldMk cId="1799120912" sldId="273"/>
            <ac:spMk id="3" creationId="{D698B4E1-5F4F-8E4F-97D2-0176CBCC4A51}"/>
          </ac:spMkLst>
        </pc:spChg>
      </pc:sldChg>
      <pc:sldChg chg="modSp mod">
        <pc:chgData name="Niteesh Parise" userId="00192f3091757cbd" providerId="LiveId" clId="{1CC794BF-F048-4836-9C89-C535A1ADF6B2}" dt="2022-02-14T18:28:33.022" v="245" actId="14100"/>
        <pc:sldMkLst>
          <pc:docMk/>
          <pc:sldMk cId="2095707840" sldId="275"/>
        </pc:sldMkLst>
        <pc:picChg chg="mod">
          <ac:chgData name="Niteesh Parise" userId="00192f3091757cbd" providerId="LiveId" clId="{1CC794BF-F048-4836-9C89-C535A1ADF6B2}" dt="2022-02-14T18:28:33.022" v="245" actId="14100"/>
          <ac:picMkLst>
            <pc:docMk/>
            <pc:sldMk cId="2095707840" sldId="275"/>
            <ac:picMk id="17" creationId="{06755E9A-C8DD-45EA-A9E3-DDF29679C7C3}"/>
          </ac:picMkLst>
        </pc:picChg>
      </pc:sldChg>
      <pc:sldChg chg="addSp modSp new mod">
        <pc:chgData name="Niteesh Parise" userId="00192f3091757cbd" providerId="LiveId" clId="{1CC794BF-F048-4836-9C89-C535A1ADF6B2}" dt="2022-02-14T18:22:57.822" v="164" actId="14100"/>
        <pc:sldMkLst>
          <pc:docMk/>
          <pc:sldMk cId="682340675" sldId="276"/>
        </pc:sldMkLst>
        <pc:spChg chg="mod">
          <ac:chgData name="Niteesh Parise" userId="00192f3091757cbd" providerId="LiveId" clId="{1CC794BF-F048-4836-9C89-C535A1ADF6B2}" dt="2022-02-14T18:08:39.934" v="59" actId="20577"/>
          <ac:spMkLst>
            <pc:docMk/>
            <pc:sldMk cId="682340675" sldId="276"/>
            <ac:spMk id="2" creationId="{2067D4C9-9584-4438-818D-EB0E76D28AEE}"/>
          </ac:spMkLst>
        </pc:spChg>
        <pc:spChg chg="mod">
          <ac:chgData name="Niteesh Parise" userId="00192f3091757cbd" providerId="LiveId" clId="{1CC794BF-F048-4836-9C89-C535A1ADF6B2}" dt="2022-02-14T18:05:50.431" v="25" actId="20577"/>
          <ac:spMkLst>
            <pc:docMk/>
            <pc:sldMk cId="682340675" sldId="276"/>
            <ac:spMk id="3" creationId="{AECCEC4F-25D8-4E8F-A357-F65DF04C77F7}"/>
          </ac:spMkLst>
        </pc:spChg>
        <pc:picChg chg="add mod">
          <ac:chgData name="Niteesh Parise" userId="00192f3091757cbd" providerId="LiveId" clId="{1CC794BF-F048-4836-9C89-C535A1ADF6B2}" dt="2022-02-14T18:22:57.822" v="164" actId="14100"/>
          <ac:picMkLst>
            <pc:docMk/>
            <pc:sldMk cId="682340675" sldId="276"/>
            <ac:picMk id="5" creationId="{E6E8B00F-13EB-4424-BCD6-A640D849A740}"/>
          </ac:picMkLst>
        </pc:picChg>
      </pc:sldChg>
      <pc:sldChg chg="addSp delSp modSp new mod">
        <pc:chgData name="Niteesh Parise" userId="00192f3091757cbd" providerId="LiveId" clId="{1CC794BF-F048-4836-9C89-C535A1ADF6B2}" dt="2022-02-14T18:22:48.973" v="163" actId="14100"/>
        <pc:sldMkLst>
          <pc:docMk/>
          <pc:sldMk cId="2744937006" sldId="277"/>
        </pc:sldMkLst>
        <pc:spChg chg="mod">
          <ac:chgData name="Niteesh Parise" userId="00192f3091757cbd" providerId="LiveId" clId="{1CC794BF-F048-4836-9C89-C535A1ADF6B2}" dt="2022-02-14T18:08:57.500" v="69" actId="20577"/>
          <ac:spMkLst>
            <pc:docMk/>
            <pc:sldMk cId="2744937006" sldId="277"/>
            <ac:spMk id="2" creationId="{4FD6C7C3-9231-47E1-B256-FD04E2F326CD}"/>
          </ac:spMkLst>
        </pc:spChg>
        <pc:spChg chg="del">
          <ac:chgData name="Niteesh Parise" userId="00192f3091757cbd" providerId="LiveId" clId="{1CC794BF-F048-4836-9C89-C535A1ADF6B2}" dt="2022-02-14T18:09:14.254" v="70" actId="931"/>
          <ac:spMkLst>
            <pc:docMk/>
            <pc:sldMk cId="2744937006" sldId="277"/>
            <ac:spMk id="3" creationId="{46683E3A-FB73-4669-8F63-302CC8F4E9DE}"/>
          </ac:spMkLst>
        </pc:spChg>
        <pc:spChg chg="add del mod">
          <ac:chgData name="Niteesh Parise" userId="00192f3091757cbd" providerId="LiveId" clId="{1CC794BF-F048-4836-9C89-C535A1ADF6B2}" dt="2022-02-14T18:13:36.071" v="72" actId="931"/>
          <ac:spMkLst>
            <pc:docMk/>
            <pc:sldMk cId="2744937006" sldId="277"/>
            <ac:spMk id="7" creationId="{AB4C6C80-9B6F-4282-A6BE-DE31E1D348B4}"/>
          </ac:spMkLst>
        </pc:spChg>
        <pc:picChg chg="add del mod">
          <ac:chgData name="Niteesh Parise" userId="00192f3091757cbd" providerId="LiveId" clId="{1CC794BF-F048-4836-9C89-C535A1ADF6B2}" dt="2022-02-14T18:13:17.388" v="71" actId="478"/>
          <ac:picMkLst>
            <pc:docMk/>
            <pc:sldMk cId="2744937006" sldId="277"/>
            <ac:picMk id="5" creationId="{F2A826E3-2C84-451C-BE58-58BB33C780A3}"/>
          </ac:picMkLst>
        </pc:picChg>
        <pc:picChg chg="add mod">
          <ac:chgData name="Niteesh Parise" userId="00192f3091757cbd" providerId="LiveId" clId="{1CC794BF-F048-4836-9C89-C535A1ADF6B2}" dt="2022-02-14T18:22:48.973" v="163" actId="14100"/>
          <ac:picMkLst>
            <pc:docMk/>
            <pc:sldMk cId="2744937006" sldId="277"/>
            <ac:picMk id="9" creationId="{F0F35EB3-5885-467A-8D44-B96827DB4A86}"/>
          </ac:picMkLst>
        </pc:picChg>
      </pc:sldChg>
      <pc:sldChg chg="addSp delSp modSp add mod">
        <pc:chgData name="Niteesh Parise" userId="00192f3091757cbd" providerId="LiveId" clId="{1CC794BF-F048-4836-9C89-C535A1ADF6B2}" dt="2022-02-14T18:22:35.704" v="161" actId="14100"/>
        <pc:sldMkLst>
          <pc:docMk/>
          <pc:sldMk cId="1645970388" sldId="278"/>
        </pc:sldMkLst>
        <pc:spChg chg="mod">
          <ac:chgData name="Niteesh Parise" userId="00192f3091757cbd" providerId="LiveId" clId="{1CC794BF-F048-4836-9C89-C535A1ADF6B2}" dt="2022-02-14T18:15:07.496" v="104" actId="20577"/>
          <ac:spMkLst>
            <pc:docMk/>
            <pc:sldMk cId="1645970388" sldId="278"/>
            <ac:spMk id="2" creationId="{4FD6C7C3-9231-47E1-B256-FD04E2F326CD}"/>
          </ac:spMkLst>
        </pc:spChg>
        <pc:spChg chg="add del mod">
          <ac:chgData name="Niteesh Parise" userId="00192f3091757cbd" providerId="LiveId" clId="{1CC794BF-F048-4836-9C89-C535A1ADF6B2}" dt="2022-02-14T18:15:24.638" v="106" actId="931"/>
          <ac:spMkLst>
            <pc:docMk/>
            <pc:sldMk cId="1645970388" sldId="278"/>
            <ac:spMk id="4" creationId="{B6F6AB1B-EC70-485F-9137-32A1368D4506}"/>
          </ac:spMkLst>
        </pc:spChg>
        <pc:spChg chg="add del mod">
          <ac:chgData name="Niteesh Parise" userId="00192f3091757cbd" providerId="LiveId" clId="{1CC794BF-F048-4836-9C89-C535A1ADF6B2}" dt="2022-02-14T18:15:41.068" v="108" actId="931"/>
          <ac:spMkLst>
            <pc:docMk/>
            <pc:sldMk cId="1645970388" sldId="278"/>
            <ac:spMk id="8" creationId="{A0A8CA2F-A18F-4CEA-8C0D-72CCD48ACEA0}"/>
          </ac:spMkLst>
        </pc:spChg>
        <pc:picChg chg="add del mod">
          <ac:chgData name="Niteesh Parise" userId="00192f3091757cbd" providerId="LiveId" clId="{1CC794BF-F048-4836-9C89-C535A1ADF6B2}" dt="2022-02-14T18:15:28.517" v="107" actId="478"/>
          <ac:picMkLst>
            <pc:docMk/>
            <pc:sldMk cId="1645970388" sldId="278"/>
            <ac:picMk id="6" creationId="{6F08DC80-69EF-40E6-824D-862977784157}"/>
          </ac:picMkLst>
        </pc:picChg>
        <pc:picChg chg="del">
          <ac:chgData name="Niteesh Parise" userId="00192f3091757cbd" providerId="LiveId" clId="{1CC794BF-F048-4836-9C89-C535A1ADF6B2}" dt="2022-02-14T18:15:10.270" v="105" actId="478"/>
          <ac:picMkLst>
            <pc:docMk/>
            <pc:sldMk cId="1645970388" sldId="278"/>
            <ac:picMk id="9" creationId="{F0F35EB3-5885-467A-8D44-B96827DB4A86}"/>
          </ac:picMkLst>
        </pc:picChg>
        <pc:picChg chg="add mod">
          <ac:chgData name="Niteesh Parise" userId="00192f3091757cbd" providerId="LiveId" clId="{1CC794BF-F048-4836-9C89-C535A1ADF6B2}" dt="2022-02-14T18:22:35.704" v="161" actId="14100"/>
          <ac:picMkLst>
            <pc:docMk/>
            <pc:sldMk cId="1645970388" sldId="278"/>
            <ac:picMk id="11" creationId="{5E3BCD23-3DCA-48C1-8F54-A8C9856E70F0}"/>
          </ac:picMkLst>
        </pc:picChg>
      </pc:sldChg>
      <pc:sldChg chg="addSp delSp modSp new mod">
        <pc:chgData name="Niteesh Parise" userId="00192f3091757cbd" providerId="LiveId" clId="{1CC794BF-F048-4836-9C89-C535A1ADF6B2}" dt="2022-02-14T18:22:18.684" v="159" actId="14100"/>
        <pc:sldMkLst>
          <pc:docMk/>
          <pc:sldMk cId="1907368868" sldId="279"/>
        </pc:sldMkLst>
        <pc:spChg chg="mod">
          <ac:chgData name="Niteesh Parise" userId="00192f3091757cbd" providerId="LiveId" clId="{1CC794BF-F048-4836-9C89-C535A1ADF6B2}" dt="2022-02-14T18:22:03.559" v="157" actId="20577"/>
          <ac:spMkLst>
            <pc:docMk/>
            <pc:sldMk cId="1907368868" sldId="279"/>
            <ac:spMk id="2" creationId="{9DA50EE9-C25E-4DF3-B958-1D824C80475A}"/>
          </ac:spMkLst>
        </pc:spChg>
        <pc:spChg chg="del">
          <ac:chgData name="Niteesh Parise" userId="00192f3091757cbd" providerId="LiveId" clId="{1CC794BF-F048-4836-9C89-C535A1ADF6B2}" dt="2022-02-14T18:21:06.412" v="127" actId="931"/>
          <ac:spMkLst>
            <pc:docMk/>
            <pc:sldMk cId="1907368868" sldId="279"/>
            <ac:spMk id="3" creationId="{33EDED9F-2734-4570-B4E6-98F65559CF84}"/>
          </ac:spMkLst>
        </pc:spChg>
        <pc:picChg chg="add mod">
          <ac:chgData name="Niteesh Parise" userId="00192f3091757cbd" providerId="LiveId" clId="{1CC794BF-F048-4836-9C89-C535A1ADF6B2}" dt="2022-02-14T18:22:18.684" v="159" actId="14100"/>
          <ac:picMkLst>
            <pc:docMk/>
            <pc:sldMk cId="1907368868" sldId="279"/>
            <ac:picMk id="5" creationId="{54F4D8C4-7C56-4E40-B03B-902EF1EC3B27}"/>
          </ac:picMkLst>
        </pc:picChg>
      </pc:sldChg>
      <pc:sldChg chg="addSp delSp modSp add mod">
        <pc:chgData name="Niteesh Parise" userId="00192f3091757cbd" providerId="LiveId" clId="{1CC794BF-F048-4836-9C89-C535A1ADF6B2}" dt="2022-02-14T18:25:37.377" v="192" actId="20577"/>
        <pc:sldMkLst>
          <pc:docMk/>
          <pc:sldMk cId="3877501224" sldId="280"/>
        </pc:sldMkLst>
        <pc:spChg chg="mod">
          <ac:chgData name="Niteesh Parise" userId="00192f3091757cbd" providerId="LiveId" clId="{1CC794BF-F048-4836-9C89-C535A1ADF6B2}" dt="2022-02-14T18:25:37.377" v="192" actId="20577"/>
          <ac:spMkLst>
            <pc:docMk/>
            <pc:sldMk cId="3877501224" sldId="280"/>
            <ac:spMk id="2" creationId="{9DA50EE9-C25E-4DF3-B958-1D824C80475A}"/>
          </ac:spMkLst>
        </pc:spChg>
        <pc:spChg chg="add del mod">
          <ac:chgData name="Niteesh Parise" userId="00192f3091757cbd" providerId="LiveId" clId="{1CC794BF-F048-4836-9C89-C535A1ADF6B2}" dt="2022-02-14T18:24:57.675" v="167" actId="931"/>
          <ac:spMkLst>
            <pc:docMk/>
            <pc:sldMk cId="3877501224" sldId="280"/>
            <ac:spMk id="4" creationId="{238E7618-E1D3-41FD-8984-0DCB1072BAF0}"/>
          </ac:spMkLst>
        </pc:spChg>
        <pc:picChg chg="del">
          <ac:chgData name="Niteesh Parise" userId="00192f3091757cbd" providerId="LiveId" clId="{1CC794BF-F048-4836-9C89-C535A1ADF6B2}" dt="2022-02-14T18:24:48.712" v="166" actId="21"/>
          <ac:picMkLst>
            <pc:docMk/>
            <pc:sldMk cId="3877501224" sldId="280"/>
            <ac:picMk id="5" creationId="{54F4D8C4-7C56-4E40-B03B-902EF1EC3B27}"/>
          </ac:picMkLst>
        </pc:picChg>
        <pc:picChg chg="add mod">
          <ac:chgData name="Niteesh Parise" userId="00192f3091757cbd" providerId="LiveId" clId="{1CC794BF-F048-4836-9C89-C535A1ADF6B2}" dt="2022-02-14T18:25:28.460" v="175" actId="14100"/>
          <ac:picMkLst>
            <pc:docMk/>
            <pc:sldMk cId="3877501224" sldId="280"/>
            <ac:picMk id="7" creationId="{8A9B60DE-FAC7-4E32-ABA9-5295C570A7E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Лист1!$A$2:$A$13</c:f>
              <c:strCache>
                <c:ptCount val="12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Лист1!$B$2:$B$13</c:f>
              <c:numCache>
                <c:formatCode>General</c:formatCode>
                <c:ptCount val="12"/>
                <c:pt idx="0">
                  <c:v>5</c:v>
                </c:pt>
                <c:pt idx="1">
                  <c:v>7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</c:v>
                </c:pt>
                <c:pt idx="6">
                  <c:v>8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9102383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GB" noProof="0" dirty="0"/>
            <a:t>Reduce time to search for a guide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en-GB" noProof="0" dirty="0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en-GB" noProof="0" dirty="0"/>
        </a:p>
      </dgm:t>
    </dgm:pt>
    <dgm:pt modelId="{4D7D34C7-9466-4514-BF51-7396C17436B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GB" noProof="0" dirty="0"/>
            <a:t>Decide A Destination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en-GB" noProof="0" dirty="0"/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en-GB" noProof="0" dirty="0"/>
        </a:p>
      </dgm:t>
    </dgm:pt>
    <dgm:pt modelId="{8E185869-F0D4-43E2-B08A-2F3E83EE98F3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GB" noProof="0" dirty="0"/>
            <a:t>Set Goal And Create A Plan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en-GB" noProof="0" dirty="0"/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en-GB" noProof="0" dirty="0"/>
        </a:p>
      </dgm:t>
    </dgm:pt>
    <dgm:pt modelId="{DC13276E-A6EE-4F1F-8058-BC35079FF36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FC0020A3-4A09-44BC-9422-BF96460099FD}" type="pres">
      <dgm:prSet presAssocID="{41CDB9B8-E81E-41E7-AE89-8F6EDFC88D92}" presName="compNode" presStyleCnt="0"/>
      <dgm:spPr/>
    </dgm:pt>
    <dgm:pt modelId="{E82669A6-D7CD-4E20-A39A-832FC11B6B9B}" type="pres">
      <dgm:prSet presAssocID="{41CDB9B8-E81E-41E7-AE89-8F6EDFC88D92}" presName="iconBgRect" presStyleLbl="bgShp" presStyleIdx="0" presStyleCnt="3"/>
      <dgm:spPr/>
    </dgm:pt>
    <dgm:pt modelId="{DBE80AD5-B037-463C-90F4-1727C06AEF45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8F63C1E9-D4EC-4936-93E1-8553F5C25439}" type="pres">
      <dgm:prSet presAssocID="{41CDB9B8-E81E-41E7-AE89-8F6EDFC88D92}" presName="spaceRect" presStyleCnt="0"/>
      <dgm:spPr/>
    </dgm:pt>
    <dgm:pt modelId="{F9233C29-A837-45C9-97F9-BAE8ED657BAE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23DA43FB-D1BE-4705-9AEE-107E81D7BB69}" type="pres">
      <dgm:prSet presAssocID="{BA791450-8D1E-4A6F-B71D-2984D9E245C4}" presName="sibTrans" presStyleCnt="0"/>
      <dgm:spPr/>
    </dgm:pt>
    <dgm:pt modelId="{DE721FBE-03FB-4D3D-BDD7-CAE300D7CB34}" type="pres">
      <dgm:prSet presAssocID="{4D7D34C7-9466-4514-BF51-7396C17436B5}" presName="compNode" presStyleCnt="0"/>
      <dgm:spPr/>
    </dgm:pt>
    <dgm:pt modelId="{3CB79098-E121-45C4-B6BC-DFC46C69E116}" type="pres">
      <dgm:prSet presAssocID="{4D7D34C7-9466-4514-BF51-7396C17436B5}" presName="iconBgRect" presStyleLbl="bgShp" presStyleIdx="1" presStyleCnt="3"/>
      <dgm:spPr/>
    </dgm:pt>
    <dgm:pt modelId="{69E203E4-52D5-4F02-A43A-C8BB1F9AC5C8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5A27C874-CAEB-4A66-8D99-0F3AC943E5AB}" type="pres">
      <dgm:prSet presAssocID="{4D7D34C7-9466-4514-BF51-7396C17436B5}" presName="spaceRect" presStyleCnt="0"/>
      <dgm:spPr/>
    </dgm:pt>
    <dgm:pt modelId="{A7DB1614-C206-4950-80C1-49D2C414AC91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62346287-0F0E-456F-B705-F79E37BC86EE}" type="pres">
      <dgm:prSet presAssocID="{483498F9-A0C2-4668-85AB-D8E6E254F73B}" presName="sibTrans" presStyleCnt="0"/>
      <dgm:spPr/>
    </dgm:pt>
    <dgm:pt modelId="{2656C800-25CF-4188-B876-F7D1654F1042}" type="pres">
      <dgm:prSet presAssocID="{8E185869-F0D4-43E2-B08A-2F3E83EE98F3}" presName="compNode" presStyleCnt="0"/>
      <dgm:spPr/>
    </dgm:pt>
    <dgm:pt modelId="{7206D892-B3F1-496D-BF53-15FEB0766F4F}" type="pres">
      <dgm:prSet presAssocID="{8E185869-F0D4-43E2-B08A-2F3E83EE98F3}" presName="iconBgRect" presStyleLbl="bgShp" presStyleIdx="2" presStyleCnt="3"/>
      <dgm:spPr/>
    </dgm:pt>
    <dgm:pt modelId="{ACF04E8D-4BF8-4251-912E-BABC479158FC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755BFFC9-B3F4-418D-9116-04D7B34A92B6}" type="pres">
      <dgm:prSet presAssocID="{8E185869-F0D4-43E2-B08A-2F3E83EE98F3}" presName="spaceRect" presStyleCnt="0"/>
      <dgm:spPr/>
    </dgm:pt>
    <dgm:pt modelId="{BF1ECDC9-5335-4D4E-B27E-87B829208F37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E84AA06-E460-486B-B9E1-F830D93461BC}" type="presOf" srcId="{8E185869-F0D4-43E2-B08A-2F3E83EE98F3}" destId="{BF1ECDC9-5335-4D4E-B27E-87B829208F37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BA5EEB3F-3502-4D49-B5FA-3FD4A795BA4A}" type="presOf" srcId="{4D7D34C7-9466-4514-BF51-7396C17436B5}" destId="{A7DB1614-C206-4950-80C1-49D2C414AC91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D420EA8-FBEB-417A-A26A-3FF668FE26BC}" type="presOf" srcId="{41CDB9B8-E81E-41E7-AE89-8F6EDFC88D92}" destId="{F9233C29-A837-45C9-97F9-BAE8ED657BAE}" srcOrd="0" destOrd="0" presId="urn:microsoft.com/office/officeart/2018/5/layout/IconCircleLabelList"/>
    <dgm:cxn modelId="{A8B04ABE-C4C8-4242-BB1D-E6C6110D8B05}" type="presOf" srcId="{7B62DEA7-9DCD-4B2E-9DC5-BE121C266AFD}" destId="{DC13276E-A6EE-4F1F-8058-BC35079FF369}" srcOrd="0" destOrd="0" presId="urn:microsoft.com/office/officeart/2018/5/layout/IconCircleLabelList"/>
    <dgm:cxn modelId="{88C4AD61-9B66-4A5D-B87E-BBB1F47151C8}" type="presParOf" srcId="{DC13276E-A6EE-4F1F-8058-BC35079FF369}" destId="{FC0020A3-4A09-44BC-9422-BF96460099FD}" srcOrd="0" destOrd="0" presId="urn:microsoft.com/office/officeart/2018/5/layout/IconCircleLabelList"/>
    <dgm:cxn modelId="{567A02C1-3118-4807-B359-983ABFC9757C}" type="presParOf" srcId="{FC0020A3-4A09-44BC-9422-BF96460099FD}" destId="{E82669A6-D7CD-4E20-A39A-832FC11B6B9B}" srcOrd="0" destOrd="0" presId="urn:microsoft.com/office/officeart/2018/5/layout/IconCircleLabelList"/>
    <dgm:cxn modelId="{5509B6BD-BDAF-4DF1-9454-7AF8F2C39569}" type="presParOf" srcId="{FC0020A3-4A09-44BC-9422-BF96460099FD}" destId="{DBE80AD5-B037-463C-90F4-1727C06AEF45}" srcOrd="1" destOrd="0" presId="urn:microsoft.com/office/officeart/2018/5/layout/IconCircleLabelList"/>
    <dgm:cxn modelId="{6E8F8002-AA4A-4700-93DF-1E78F9B01264}" type="presParOf" srcId="{FC0020A3-4A09-44BC-9422-BF96460099FD}" destId="{8F63C1E9-D4EC-4936-93E1-8553F5C25439}" srcOrd="2" destOrd="0" presId="urn:microsoft.com/office/officeart/2018/5/layout/IconCircleLabelList"/>
    <dgm:cxn modelId="{61773F85-770D-4670-8CD7-469BA1E3C500}" type="presParOf" srcId="{FC0020A3-4A09-44BC-9422-BF96460099FD}" destId="{F9233C29-A837-45C9-97F9-BAE8ED657BAE}" srcOrd="3" destOrd="0" presId="urn:microsoft.com/office/officeart/2018/5/layout/IconCircleLabelList"/>
    <dgm:cxn modelId="{B493DD12-D1A3-48DF-84E9-82EB93A382C0}" type="presParOf" srcId="{DC13276E-A6EE-4F1F-8058-BC35079FF369}" destId="{23DA43FB-D1BE-4705-9AEE-107E81D7BB69}" srcOrd="1" destOrd="0" presId="urn:microsoft.com/office/officeart/2018/5/layout/IconCircleLabelList"/>
    <dgm:cxn modelId="{5836806D-855F-46EA-800A-981019A75AFD}" type="presParOf" srcId="{DC13276E-A6EE-4F1F-8058-BC35079FF369}" destId="{DE721FBE-03FB-4D3D-BDD7-CAE300D7CB34}" srcOrd="2" destOrd="0" presId="urn:microsoft.com/office/officeart/2018/5/layout/IconCircleLabelList"/>
    <dgm:cxn modelId="{1D3C850D-1065-4845-A1D7-763EE7FBB0AC}" type="presParOf" srcId="{DE721FBE-03FB-4D3D-BDD7-CAE300D7CB34}" destId="{3CB79098-E121-45C4-B6BC-DFC46C69E116}" srcOrd="0" destOrd="0" presId="urn:microsoft.com/office/officeart/2018/5/layout/IconCircleLabelList"/>
    <dgm:cxn modelId="{8273A823-FE07-427E-8BD7-495434A23D0A}" type="presParOf" srcId="{DE721FBE-03FB-4D3D-BDD7-CAE300D7CB34}" destId="{69E203E4-52D5-4F02-A43A-C8BB1F9AC5C8}" srcOrd="1" destOrd="0" presId="urn:microsoft.com/office/officeart/2018/5/layout/IconCircleLabelList"/>
    <dgm:cxn modelId="{3B56CEF0-DAA9-48AE-9177-48C81025611E}" type="presParOf" srcId="{DE721FBE-03FB-4D3D-BDD7-CAE300D7CB34}" destId="{5A27C874-CAEB-4A66-8D99-0F3AC943E5AB}" srcOrd="2" destOrd="0" presId="urn:microsoft.com/office/officeart/2018/5/layout/IconCircleLabelList"/>
    <dgm:cxn modelId="{D7B88B38-EA91-4170-BD6C-E590CCF44D99}" type="presParOf" srcId="{DE721FBE-03FB-4D3D-BDD7-CAE300D7CB34}" destId="{A7DB1614-C206-4950-80C1-49D2C414AC91}" srcOrd="3" destOrd="0" presId="urn:microsoft.com/office/officeart/2018/5/layout/IconCircleLabelList"/>
    <dgm:cxn modelId="{4858B3C1-B7E7-4A61-9713-29742E160E4C}" type="presParOf" srcId="{DC13276E-A6EE-4F1F-8058-BC35079FF369}" destId="{62346287-0F0E-456F-B705-F79E37BC86EE}" srcOrd="3" destOrd="0" presId="urn:microsoft.com/office/officeart/2018/5/layout/IconCircleLabelList"/>
    <dgm:cxn modelId="{DD91A43F-8F61-4B99-8BAF-CBDAA0291890}" type="presParOf" srcId="{DC13276E-A6EE-4F1F-8058-BC35079FF369}" destId="{2656C800-25CF-4188-B876-F7D1654F1042}" srcOrd="4" destOrd="0" presId="urn:microsoft.com/office/officeart/2018/5/layout/IconCircleLabelList"/>
    <dgm:cxn modelId="{EFDFD6C6-84D4-479D-9CB0-56827924AE92}" type="presParOf" srcId="{2656C800-25CF-4188-B876-F7D1654F1042}" destId="{7206D892-B3F1-496D-BF53-15FEB0766F4F}" srcOrd="0" destOrd="0" presId="urn:microsoft.com/office/officeart/2018/5/layout/IconCircleLabelList"/>
    <dgm:cxn modelId="{EA5403B0-CF82-425A-96F9-6CA04B585876}" type="presParOf" srcId="{2656C800-25CF-4188-B876-F7D1654F1042}" destId="{ACF04E8D-4BF8-4251-912E-BABC479158FC}" srcOrd="1" destOrd="0" presId="urn:microsoft.com/office/officeart/2018/5/layout/IconCircleLabelList"/>
    <dgm:cxn modelId="{3E2E1864-E149-48EA-9DEF-85A421D3FC93}" type="presParOf" srcId="{2656C800-25CF-4188-B876-F7D1654F1042}" destId="{755BFFC9-B3F4-418D-9116-04D7B34A92B6}" srcOrd="2" destOrd="0" presId="urn:microsoft.com/office/officeart/2018/5/layout/IconCircleLabelList"/>
    <dgm:cxn modelId="{6B500E66-F178-46D3-B1D2-4DB633234794}" type="presParOf" srcId="{2656C800-25CF-4188-B876-F7D1654F1042}" destId="{BF1ECDC9-5335-4D4E-B27E-87B829208F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 anchor="ctr"/>
        <a:lstStyle/>
        <a:p>
          <a:pPr algn="ctr" rtl="0"/>
          <a:r>
            <a:rPr lang="en-GB" sz="1400" noProof="0" dirty="0"/>
            <a:t>LOGIN TO THE RESORTS INFO 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n-GB" sz="4000" noProof="0" dirty="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>
              <a:solidFill>
                <a:schemeClr val="bg2"/>
              </a:solidFill>
            </a:rPr>
            <a:t>1</a:t>
          </a:r>
          <a:endParaRPr lang="en-GB" noProof="0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 anchor="ctr"/>
        <a:lstStyle/>
        <a:p>
          <a:pPr algn="ctr" rtl="0"/>
          <a:r>
            <a:rPr lang="en-GB" sz="1400" noProof="0" dirty="0"/>
            <a:t>GO TO SERVICE PAGE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n-GB" sz="4000" noProof="0" dirty="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>
              <a:solidFill>
                <a:schemeClr val="bg2"/>
              </a:solidFill>
            </a:rPr>
            <a:t>2</a:t>
          </a:r>
          <a:endParaRPr lang="en-GB" noProof="0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 anchor="ctr"/>
        <a:lstStyle/>
        <a:p>
          <a:pPr algn="ctr" rtl="0"/>
          <a:r>
            <a:rPr lang="en-GB" sz="1400" noProof="0" dirty="0"/>
            <a:t>FIND LOCAL ATTRACTIONS, FOOD VENUES AND ACTIVITIES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n-GB" sz="4000" noProof="0" dirty="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>
              <a:solidFill>
                <a:schemeClr val="bg2"/>
              </a:solidFill>
            </a:rPr>
            <a:t>3</a:t>
          </a:r>
          <a:endParaRPr lang="en-GB" noProof="0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 custLinFactNeighborX="-1303" custLinFactNeighborY="3448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669A6-D7CD-4E20-A39A-832FC11B6B9B}">
      <dsp:nvSpPr>
        <dsp:cNvPr id="0" name=""/>
        <dsp:cNvSpPr/>
      </dsp:nvSpPr>
      <dsp:spPr>
        <a:xfrm>
          <a:off x="424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80AD5-B037-463C-90F4-1727C06AEF45}">
      <dsp:nvSpPr>
        <dsp:cNvPr id="0" name=""/>
        <dsp:cNvSpPr/>
      </dsp:nvSpPr>
      <dsp:spPr>
        <a:xfrm>
          <a:off x="658388" y="94470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3C29-A837-45C9-97F9-BAE8ED657BAE}">
      <dsp:nvSpPr>
        <dsp:cNvPr id="0" name=""/>
        <dsp:cNvSpPr/>
      </dsp:nvSpPr>
      <dsp:spPr>
        <a:xfrm>
          <a:off x="73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noProof="0" dirty="0"/>
            <a:t>Reduce time to search for a guide</a:t>
          </a:r>
        </a:p>
      </dsp:txBody>
      <dsp:txXfrm>
        <a:off x="73388" y="2150700"/>
        <a:ext cx="1800000" cy="720000"/>
      </dsp:txXfrm>
    </dsp:sp>
    <dsp:sp modelId="{3CB79098-E121-45C4-B6BC-DFC46C69E116}">
      <dsp:nvSpPr>
        <dsp:cNvPr id="0" name=""/>
        <dsp:cNvSpPr/>
      </dsp:nvSpPr>
      <dsp:spPr>
        <a:xfrm>
          <a:off x="2539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203E4-52D5-4F02-A43A-C8BB1F9AC5C8}">
      <dsp:nvSpPr>
        <dsp:cNvPr id="0" name=""/>
        <dsp:cNvSpPr/>
      </dsp:nvSpPr>
      <dsp:spPr>
        <a:xfrm>
          <a:off x="2773388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B1614-C206-4950-80C1-49D2C414AC91}">
      <dsp:nvSpPr>
        <dsp:cNvPr id="0" name=""/>
        <dsp:cNvSpPr/>
      </dsp:nvSpPr>
      <dsp:spPr>
        <a:xfrm>
          <a:off x="2188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noProof="0" dirty="0"/>
            <a:t>Decide A Destination</a:t>
          </a:r>
        </a:p>
      </dsp:txBody>
      <dsp:txXfrm>
        <a:off x="2188388" y="2150700"/>
        <a:ext cx="1800000" cy="720000"/>
      </dsp:txXfrm>
    </dsp:sp>
    <dsp:sp modelId="{7206D892-B3F1-496D-BF53-15FEB0766F4F}">
      <dsp:nvSpPr>
        <dsp:cNvPr id="0" name=""/>
        <dsp:cNvSpPr/>
      </dsp:nvSpPr>
      <dsp:spPr>
        <a:xfrm>
          <a:off x="4654388" y="710699"/>
          <a:ext cx="1098000" cy="1098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4E8D-4BF8-4251-912E-BABC479158FC}">
      <dsp:nvSpPr>
        <dsp:cNvPr id="0" name=""/>
        <dsp:cNvSpPr/>
      </dsp:nvSpPr>
      <dsp:spPr>
        <a:xfrm>
          <a:off x="4888388" y="9446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ECDC9-5335-4D4E-B27E-87B829208F37}">
      <dsp:nvSpPr>
        <dsp:cNvPr id="0" name=""/>
        <dsp:cNvSpPr/>
      </dsp:nvSpPr>
      <dsp:spPr>
        <a:xfrm>
          <a:off x="4303388" y="21507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noProof="0" dirty="0"/>
            <a:t>Set Goal And Create A Plan</a:t>
          </a:r>
        </a:p>
      </dsp:txBody>
      <dsp:txXfrm>
        <a:off x="4303388" y="215070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135078" y="723869"/>
          <a:ext cx="905407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2094810" y="647851"/>
          <a:ext cx="104121" cy="195062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61243" y="263247"/>
          <a:ext cx="921317" cy="921317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752" tIns="35752" rIns="35752" bIns="35752" numCol="1" spcCol="1270" rtlCol="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noProof="0">
              <a:solidFill>
                <a:schemeClr val="bg2"/>
              </a:solidFill>
            </a:rPr>
            <a:t>1</a:t>
          </a:r>
          <a:endParaRPr lang="en-GB" sz="4400" kern="1200" noProof="0" dirty="0">
            <a:solidFill>
              <a:schemeClr val="bg2"/>
            </a:solidFill>
          </a:endParaRPr>
        </a:p>
      </dsp:txBody>
      <dsp:txXfrm>
        <a:off x="696167" y="398171"/>
        <a:ext cx="651469" cy="651469"/>
      </dsp:txXfrm>
    </dsp:sp>
    <dsp:sp modelId="{12DC819D-BB19-CE49-AFEB-155922B01406}">
      <dsp:nvSpPr>
        <dsp:cNvPr id="0" name=""/>
        <dsp:cNvSpPr/>
      </dsp:nvSpPr>
      <dsp:spPr>
        <a:xfrm>
          <a:off x="0" y="1417510"/>
          <a:ext cx="203716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694" tIns="165100" rIns="160694" bIns="1651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/>
            <a:t>LOGIN TO THE RESORTS INFO </a:t>
          </a:r>
        </a:p>
      </dsp:txBody>
      <dsp:txXfrm>
        <a:off x="0" y="1810630"/>
        <a:ext cx="2037167" cy="1572480"/>
      </dsp:txXfrm>
    </dsp:sp>
    <dsp:sp modelId="{4A0B88BF-91DC-214E-A662-99F2E5E1AA6F}">
      <dsp:nvSpPr>
        <dsp:cNvPr id="0" name=""/>
        <dsp:cNvSpPr/>
      </dsp:nvSpPr>
      <dsp:spPr>
        <a:xfrm>
          <a:off x="2266837" y="725063"/>
          <a:ext cx="203716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4358329" y="648848"/>
          <a:ext cx="104121" cy="196075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824762" y="264441"/>
          <a:ext cx="921317" cy="921317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752" tIns="35752" rIns="35752" bIns="35752" numCol="1" spcCol="1270" rtlCol="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noProof="0">
              <a:solidFill>
                <a:schemeClr val="bg2"/>
              </a:solidFill>
            </a:rPr>
            <a:t>2</a:t>
          </a:r>
          <a:endParaRPr lang="en-GB" sz="4400" kern="1200" noProof="0" dirty="0">
            <a:solidFill>
              <a:schemeClr val="bg2"/>
            </a:solidFill>
          </a:endParaRPr>
        </a:p>
      </dsp:txBody>
      <dsp:txXfrm>
        <a:off x="2959686" y="399365"/>
        <a:ext cx="651469" cy="651469"/>
      </dsp:txXfrm>
    </dsp:sp>
    <dsp:sp modelId="{EA4D4141-C1BF-E74E-8ECF-933FF6EE68D4}">
      <dsp:nvSpPr>
        <dsp:cNvPr id="0" name=""/>
        <dsp:cNvSpPr/>
      </dsp:nvSpPr>
      <dsp:spPr>
        <a:xfrm>
          <a:off x="2266837" y="1352552"/>
          <a:ext cx="203716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694" tIns="165100" rIns="160694" bIns="1651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/>
            <a:t>GO TO SERVICE PAGE</a:t>
          </a:r>
        </a:p>
      </dsp:txBody>
      <dsp:txXfrm>
        <a:off x="2266837" y="1745672"/>
        <a:ext cx="2037167" cy="1572480"/>
      </dsp:txXfrm>
    </dsp:sp>
    <dsp:sp modelId="{EBC17C66-42F5-8741-9366-67B899EB8470}">
      <dsp:nvSpPr>
        <dsp:cNvPr id="0" name=""/>
        <dsp:cNvSpPr/>
      </dsp:nvSpPr>
      <dsp:spPr>
        <a:xfrm>
          <a:off x="4530357" y="725063"/>
          <a:ext cx="1018583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5088281" y="264441"/>
          <a:ext cx="921317" cy="921317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752" tIns="35752" rIns="35752" bIns="35752" numCol="1" spcCol="1270" rtlCol="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noProof="0">
              <a:solidFill>
                <a:schemeClr val="bg2"/>
              </a:solidFill>
            </a:rPr>
            <a:t>3</a:t>
          </a:r>
          <a:endParaRPr lang="en-GB" sz="4400" kern="1200" noProof="0" dirty="0">
            <a:solidFill>
              <a:schemeClr val="bg2"/>
            </a:solidFill>
          </a:endParaRPr>
        </a:p>
      </dsp:txBody>
      <dsp:txXfrm>
        <a:off x="5223205" y="399365"/>
        <a:ext cx="651469" cy="651469"/>
      </dsp:txXfrm>
    </dsp:sp>
    <dsp:sp modelId="{2CCAA94D-0D9E-CB40-97A3-00A05F4F0DC2}">
      <dsp:nvSpPr>
        <dsp:cNvPr id="0" name=""/>
        <dsp:cNvSpPr/>
      </dsp:nvSpPr>
      <dsp:spPr>
        <a:xfrm>
          <a:off x="4530357" y="1352552"/>
          <a:ext cx="203716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694" tIns="165100" rIns="160694" bIns="1651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/>
            <a:t>FIND LOCAL ATTRACTIONS, FOOD VENUES AND ACTIVITIES</a:t>
          </a:r>
        </a:p>
      </dsp:txBody>
      <dsp:txXfrm>
        <a:off x="4530357" y="1745672"/>
        <a:ext cx="2037167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686217AA-31B6-4984-B713-99551CFE414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959475" cy="557778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F4F113-431C-45FA-B3CA-05E2E3D1C5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2E887B-70DF-4DDA-93C0-36D652A9C9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15B3C-CE7D-42C8-BF05-9016B11A630C}" type="datetime1">
              <a:rPr lang="en-GB" smtClean="0"/>
              <a:t>15/02/2022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832E1-0C3A-413C-9924-A265984D62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97DDF-BA26-4EE3-84C0-E2C759991E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3903C-FBD5-47B6-A23E-328D56F7C5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7141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597DB-DDC0-4790-BCB6-673BFC2B245A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4024E-F057-4476-AF7B-27C4222B06A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522378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4024E-F057-4476-AF7B-27C4222B06A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67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4024E-F057-4476-AF7B-27C4222B06A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903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4024E-F057-4476-AF7B-27C4222B06A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071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4024E-F057-4476-AF7B-27C4222B06A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06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4024E-F057-4476-AF7B-27C4222B06A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79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2BC0035D-29D0-42DB-AB45-FD2D58154BDA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49252-6242-46F9-9BAE-93119892303A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304B5D-7E41-4932-9AEE-FDE01D945F59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892E37-9A97-4876-A379-3DB7F40C9E40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F05E4A2-41F1-4FA7-8622-FA97F23066C8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84A1CE-81E1-43F4-B111-1B33F22EB311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D1F809-8CA5-4186-AA08-24F648A2EBB4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B47FD0-752F-4073-A3B5-48E4BC9D267D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9ED15-CF3B-4B6A-93F2-74DFCBDCB1C9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A3C3E9E-348B-439F-A587-1B0EE02BE07E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2F2C51F-BC62-43BB-99EF-F20BB214652E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8B38377A-87B2-4F9D-A93F-958134459151}" type="datetime1">
              <a:rPr lang="en-GB" noProof="0" smtClean="0"/>
              <a:t>15/02/2022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3.jpeg"/><Relationship Id="rId10" Type="http://schemas.microsoft.com/office/2007/relationships/diagramDrawing" Target="../diagrams/drawing2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solidFill>
                  <a:schemeClr val="bg2"/>
                </a:solidFill>
              </a:rPr>
              <a:t>Resorts ONLINE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solidFill>
                  <a:schemeClr val="bg2"/>
                </a:solidFill>
              </a:rPr>
              <a:t>A Digital Online Guide:</a:t>
            </a:r>
          </a:p>
          <a:p>
            <a:pPr rtl="0"/>
            <a:r>
              <a:rPr lang="en-GB" dirty="0">
                <a:solidFill>
                  <a:schemeClr val="bg2"/>
                </a:solidFill>
              </a:rPr>
              <a:t>A better way to enjoy your world as an Explorer.</a:t>
            </a:r>
          </a:p>
          <a:p>
            <a:pPr rtl="0"/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0EE9-C25E-4DF3-B958-1D824C80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BOOKING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4D8C4-7C56-4E40-B03B-902EF1EC3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040" y="1414914"/>
            <a:ext cx="10015085" cy="5043637"/>
          </a:xfrm>
        </p:spPr>
      </p:pic>
    </p:spTree>
    <p:extLst>
      <p:ext uri="{BB962C8B-B14F-4D97-AF65-F5344CB8AC3E}">
        <p14:creationId xmlns:p14="http://schemas.microsoft.com/office/powerpoint/2010/main" val="190736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0EE9-C25E-4DF3-B958-1D824C80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B60DE-FAC7-4E32-ABA9-5295C570A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53416"/>
            <a:ext cx="9986211" cy="5053262"/>
          </a:xfrm>
        </p:spPr>
      </p:pic>
    </p:spTree>
    <p:extLst>
      <p:ext uri="{BB962C8B-B14F-4D97-AF65-F5344CB8AC3E}">
        <p14:creationId xmlns:p14="http://schemas.microsoft.com/office/powerpoint/2010/main" val="387750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solidFill>
                  <a:schemeClr val="bg2"/>
                </a:solidFill>
              </a:rPr>
              <a:t>@NiteeshParise</a:t>
            </a:r>
          </a:p>
          <a:p>
            <a:pPr rtl="0"/>
            <a:r>
              <a:rPr lang="en-GB" dirty="0">
                <a:solidFill>
                  <a:schemeClr val="bg2"/>
                </a:solidFill>
              </a:rPr>
              <a:t>20761A05B1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997D-E333-42CE-896E-E56E7B58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23A19-B355-4183-B3FA-F1BD9C457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80674"/>
            <a:ext cx="10486724" cy="408672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500" b="0" i="0" dirty="0">
                <a:solidFill>
                  <a:srgbClr val="212121"/>
                </a:solidFill>
                <a:effectLst/>
                <a:latin typeface="source serif pro" panose="020B0604020202020204" pitchFamily="18" charset="0"/>
              </a:rPr>
              <a:t>For far too long, resort projects have been driven by passion instead of astute commercial sense. We believe that some of the positive socio-economic conditions discussed above have opened an investment-worthy environment for resorts. Independent investors, family offices and even some hotel management companies are actively reviewing investments into leisure destinations. </a:t>
            </a:r>
          </a:p>
          <a:p>
            <a:pPr marL="0" indent="0" algn="l">
              <a:buNone/>
            </a:pPr>
            <a:r>
              <a:rPr lang="en-US" sz="2500" b="0" i="0" dirty="0">
                <a:solidFill>
                  <a:srgbClr val="212121"/>
                </a:solidFill>
                <a:effectLst/>
                <a:latin typeface="source serif pro" panose="02040603050405020204" pitchFamily="18" charset="0"/>
              </a:rPr>
              <a:t>This notwithstanding, some exciting trends have been observed in hotel development, operation and consumption, which point to the serious emergence of resorts as a credible investment class</a:t>
            </a:r>
            <a:endParaRPr lang="en-US" sz="2500" b="0" i="0" dirty="0">
              <a:solidFill>
                <a:srgbClr val="212121"/>
              </a:solidFill>
              <a:effectLst/>
              <a:latin typeface="source serif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9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0D41-C653-49C1-987B-293AA78E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6755E9A-C8DD-45EA-A9E3-DDF29679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949" y="1491917"/>
            <a:ext cx="7421078" cy="4350618"/>
          </a:xfrm>
        </p:spPr>
      </p:pic>
    </p:spTree>
    <p:extLst>
      <p:ext uri="{BB962C8B-B14F-4D97-AF65-F5344CB8AC3E}">
        <p14:creationId xmlns:p14="http://schemas.microsoft.com/office/powerpoint/2010/main" val="209570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dirty="0"/>
              <a:t>HOW TO FIND A GOOD RESORT NEAR BY YOU!? 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 descr="Icon SmartArt graphic">
            <a:extLst>
              <a:ext uri="{FF2B5EF4-FFF2-40B4-BE49-F238E27FC236}">
                <a16:creationId xmlns:a16="http://schemas.microsoft.com/office/drawing/2014/main" id="{454EA04D-167F-4BB4-9EC9-2DC5D3C603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01808838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>
                <a:latin typeface="Ink Free" panose="03080402000500000000" pitchFamily="66" charset="0"/>
              </a:rPr>
              <a:t>FEEL VACATION TO THE FULLEST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Chart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305752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-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9773" y="19260"/>
            <a:ext cx="7592227" cy="6857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RESORTS INFO AND BOOKING</a:t>
            </a: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 descr="Linear process SmartArt graphic">
            <a:extLst>
              <a:ext uri="{FF2B5EF4-FFF2-40B4-BE49-F238E27FC236}">
                <a16:creationId xmlns:a16="http://schemas.microsoft.com/office/drawing/2014/main" id="{DEC8A51B-A7CC-40D9-9DD5-CACF12E987D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5545807"/>
              </p:ext>
            </p:extLst>
          </p:nvPr>
        </p:nvGraphicFramePr>
        <p:xfrm>
          <a:off x="5100637" y="2286000"/>
          <a:ext cx="679719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D4C9-9584-4438-818D-EB0E76D2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EC4F-25D8-4E8F-A357-F65DF04C7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20AEB-DECD-4395-9980-A35F7FAC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78883"/>
            <a:ext cx="10565197" cy="48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4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C7C3-9231-47E1-B256-FD04E2F3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46406A7-F558-4A59-9B10-6459F0D8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925053"/>
            <a:ext cx="10435596" cy="4603282"/>
          </a:xfrm>
        </p:spPr>
      </p:pic>
    </p:spTree>
    <p:extLst>
      <p:ext uri="{BB962C8B-B14F-4D97-AF65-F5344CB8AC3E}">
        <p14:creationId xmlns:p14="http://schemas.microsoft.com/office/powerpoint/2010/main" val="274493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C7C3-9231-47E1-B256-FD04E2F3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PAGE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3BCD23-3DCA-48C1-8F54-A8C9856E7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1" y="1443789"/>
            <a:ext cx="9774454" cy="5014763"/>
          </a:xfrm>
        </p:spPr>
      </p:pic>
    </p:spTree>
    <p:extLst>
      <p:ext uri="{BB962C8B-B14F-4D97-AF65-F5344CB8AC3E}">
        <p14:creationId xmlns:p14="http://schemas.microsoft.com/office/powerpoint/2010/main" val="164597038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155078-021E-49AB-8F30-C53CA1A599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81</TotalTime>
  <Words>184</Words>
  <Application>Microsoft Office PowerPoint</Application>
  <PresentationFormat>Widescreen</PresentationFormat>
  <Paragraphs>33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Franklin Gothic Book</vt:lpstr>
      <vt:lpstr>Ink Free</vt:lpstr>
      <vt:lpstr>source serif pro</vt:lpstr>
      <vt:lpstr>Crop</vt:lpstr>
      <vt:lpstr>Resorts ONLINE</vt:lpstr>
      <vt:lpstr>MY STATEMENT</vt:lpstr>
      <vt:lpstr>TECHNOLOGIES USED</vt:lpstr>
      <vt:lpstr>HOW TO FIND A GOOD RESORT NEAR BY YOU!? </vt:lpstr>
      <vt:lpstr>FEEL VACATION TO THE FULLEST  </vt:lpstr>
      <vt:lpstr>RESORTS INFO AND BOOKING</vt:lpstr>
      <vt:lpstr>LOGIN PAGE</vt:lpstr>
      <vt:lpstr>HOME PAGE</vt:lpstr>
      <vt:lpstr>SERVICE PAGE</vt:lpstr>
      <vt:lpstr>BOOKING PAGE</vt:lpstr>
      <vt:lpstr>ABOUT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Resorts info &amp; booking</dc:title>
  <dc:creator>Niteesh Parise</dc:creator>
  <cp:lastModifiedBy>Niteesh Parise</cp:lastModifiedBy>
  <cp:revision>6</cp:revision>
  <dcterms:created xsi:type="dcterms:W3CDTF">2022-02-14T17:37:45Z</dcterms:created>
  <dcterms:modified xsi:type="dcterms:W3CDTF">2022-02-15T02:49:32Z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